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35" r:id="rId9"/>
    <p:sldId id="301" r:id="rId10"/>
    <p:sldId id="304" r:id="rId11"/>
    <p:sldId id="305" r:id="rId12"/>
    <p:sldId id="306" r:id="rId13"/>
    <p:sldId id="307" r:id="rId14"/>
    <p:sldId id="308" r:id="rId15"/>
    <p:sldId id="309" r:id="rId16"/>
    <p:sldId id="311" r:id="rId17"/>
    <p:sldId id="312" r:id="rId18"/>
    <p:sldId id="313" r:id="rId19"/>
    <p:sldId id="314" r:id="rId20"/>
    <p:sldId id="315" r:id="rId21"/>
    <p:sldId id="316" r:id="rId22"/>
    <p:sldId id="322" r:id="rId23"/>
    <p:sldId id="320" r:id="rId24"/>
    <p:sldId id="317" r:id="rId25"/>
    <p:sldId id="318" r:id="rId26"/>
    <p:sldId id="321" r:id="rId27"/>
    <p:sldId id="319" r:id="rId28"/>
    <p:sldId id="323" r:id="rId29"/>
    <p:sldId id="324" r:id="rId30"/>
    <p:sldId id="326" r:id="rId31"/>
    <p:sldId id="325" r:id="rId32"/>
    <p:sldId id="327" r:id="rId33"/>
    <p:sldId id="328" r:id="rId34"/>
    <p:sldId id="329" r:id="rId35"/>
    <p:sldId id="330" r:id="rId36"/>
    <p:sldId id="333" r:id="rId37"/>
    <p:sldId id="331" r:id="rId38"/>
    <p:sldId id="332" r:id="rId39"/>
    <p:sldId id="334" r:id="rId40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55509E-6171-88A4-C0DE-3BA8DE228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395629-E923-71B9-F019-9EE9E3AD7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DD9422-2018-6234-D2FB-8F4BE64B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C574EE-47E6-77B5-ADDB-027E5885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B00E5A-C212-28AB-C02D-2CB80DFF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46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171AC-4D64-59FD-5E9E-7AA921C6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310710A-5079-E4FF-BDEE-E705ACCB5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55251-4814-EB84-EF29-28567483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DB449D-D9C3-ED97-3655-53075BEB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0B6567-9B65-6750-08AA-150ACDB4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39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6222E1-6FDF-E2CD-F86B-BE93D3E69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801E11-542C-4B31-2C3F-211836E0D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A2F879-57DD-7415-16AC-C109BB55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5B8274-906B-388A-BBF8-B790DC50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0BBC81-C9E0-B1A5-26B9-141028393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044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9DBDF-64F5-E3D0-B93E-AC8B5E52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F23A39-7DFF-5855-4FC4-FFECB5F5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06DF1F-DF20-8906-6C3C-F99A9007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253B47-AB62-F85F-11B0-71D38C08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17FC29-D8A8-789E-10A2-BFA44084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65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3531DC-80A9-C36F-5AF0-923004D0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9C14FB-473D-6363-4FA3-D6725209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CE2EB0-B30D-E1C2-F133-DA1FE215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ABAC9C-0AD3-5980-7F9A-5DE668E54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0358C9-DD0B-6307-25DA-01B67D50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7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07CEF-9631-B9E2-E1D6-83FA6FC2D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126CB4-F75E-5F5B-D19B-8711AA2DA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A769CC-CABD-7184-569D-BBCD6D740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25D790-7B42-8BF0-102E-BFC6B1D4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D97A1C-FBCA-7E5F-E924-A085BF7F9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5934C4-8420-1E64-9545-68FEB632F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59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04394-3EB6-70CB-425A-2C6D3913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E827A2-0D2A-1E09-88D8-7886FA032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3273F0-D84D-C191-3AD8-771433ED2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1170DE1-1B68-1CD5-BC94-7274BC509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086128F-599E-A681-5ED0-7E654F7CB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7CBA65E-2C3A-FABF-738C-DCEEE68D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2E4C859-ACA9-D5B1-7E7B-99E79B8A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06CF29-A351-04BC-B8FA-CCC67E33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096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42161-8720-FD36-3FBF-42436DA7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05768-D21D-DE43-EECA-9ED90848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48AC53-3476-3B4C-947B-9B54F0A16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E94C89-BFB3-66CD-C5AF-414E930A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61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8D26973-FE65-23CF-F26B-45EE243C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CA590D-B435-1C52-229C-22D358123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889224-22EF-1C78-1B49-30EB1C62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E6169-52BF-D8B8-99FC-04887789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1553BA-B008-06AC-A9C1-2EEDBC357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46E38ED-E5FD-5CB8-503B-D86FBBFEE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926A9F-0EE9-C6E4-6882-CF2CEF0F7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14B4C2-88F4-F0A0-4E78-796BB902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6BA6EC-006D-E87C-BC6C-50F20E978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42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3EC32-9346-62C9-3310-FB6B8BC65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D41D1B5-E413-36FE-5EFB-4C34E359E0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92CE6F-F04F-8491-A4CF-7A946570D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407E6E-16A9-5B1C-B350-4CF7A712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937CE2-8B5F-16E8-4BD7-0FCBFE99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A7616F-30B2-BB76-5DAA-238C3939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13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D8ECFD8-361A-8B54-39AD-89D43753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29826F-5F2E-7DF4-D5B5-F0425F5E8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6083E7-48AE-9443-E794-D8C061B0B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0BD31-18B0-4B81-A0C5-C94C33E72C18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5D1EB4-FEF7-5D39-71A2-2A5C9FC87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885AAF-F82E-1C7F-9547-0402A579A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CB49A-F73C-40BD-93A3-397DBE8D59D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666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5C1FBF-3724-EE14-8ACA-6A9F4C3AFC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Rivarennes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E2098A-A145-B2AE-A932-A2688774F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par Alain Gautier</a:t>
            </a:r>
          </a:p>
        </p:txBody>
      </p:sp>
    </p:spTree>
    <p:extLst>
      <p:ext uri="{BB962C8B-B14F-4D97-AF65-F5344CB8AC3E}">
        <p14:creationId xmlns:p14="http://schemas.microsoft.com/office/powerpoint/2010/main" val="6902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38">
            <a:extLst>
              <a:ext uri="{FF2B5EF4-FFF2-40B4-BE49-F238E27FC236}">
                <a16:creationId xmlns:a16="http://schemas.microsoft.com/office/drawing/2014/main" id="{3D692B42-4841-BCD6-AAFA-33DC451FCD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49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39">
            <a:extLst>
              <a:ext uri="{FF2B5EF4-FFF2-40B4-BE49-F238E27FC236}">
                <a16:creationId xmlns:a16="http://schemas.microsoft.com/office/drawing/2014/main" id="{672DDF26-93E0-D918-D5A9-4B11E4D86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980" y="-11430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89F5F23-8649-B05A-E2CF-51633347211D}"/>
              </a:ext>
            </a:extLst>
          </p:cNvPr>
          <p:cNvSpPr txBox="1"/>
          <p:nvPr/>
        </p:nvSpPr>
        <p:spPr>
          <a:xfrm>
            <a:off x="4629150" y="5909310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Eglise</a:t>
            </a:r>
            <a:r>
              <a:rPr lang="fr-FR" sz="2800" dirty="0"/>
              <a:t> Saint Denis</a:t>
            </a:r>
          </a:p>
        </p:txBody>
      </p:sp>
    </p:spTree>
    <p:extLst>
      <p:ext uri="{BB962C8B-B14F-4D97-AF65-F5344CB8AC3E}">
        <p14:creationId xmlns:p14="http://schemas.microsoft.com/office/powerpoint/2010/main" val="1987758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40">
            <a:extLst>
              <a:ext uri="{FF2B5EF4-FFF2-40B4-BE49-F238E27FC236}">
                <a16:creationId xmlns:a16="http://schemas.microsoft.com/office/drawing/2014/main" id="{AE3B1F83-6B7E-4FC6-E242-7E6EDC3402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75" y="11430"/>
            <a:ext cx="1139825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11F38B5-2CCC-BA22-9855-507000A09985}"/>
              </a:ext>
            </a:extLst>
          </p:cNvPr>
          <p:cNvSpPr txBox="1"/>
          <p:nvPr/>
        </p:nvSpPr>
        <p:spPr>
          <a:xfrm>
            <a:off x="2564130" y="6115050"/>
            <a:ext cx="551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Raymond </a:t>
            </a:r>
            <a:r>
              <a:rPr lang="fr-FR" sz="2400" dirty="0" err="1"/>
              <a:t>Reignoux</a:t>
            </a:r>
            <a:r>
              <a:rPr lang="fr-FR" sz="2400" dirty="0"/>
              <a:t> &amp; Annie Lamoureux</a:t>
            </a:r>
          </a:p>
        </p:txBody>
      </p:sp>
    </p:spTree>
    <p:extLst>
      <p:ext uri="{BB962C8B-B14F-4D97-AF65-F5344CB8AC3E}">
        <p14:creationId xmlns:p14="http://schemas.microsoft.com/office/powerpoint/2010/main" val="61581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44">
            <a:extLst>
              <a:ext uri="{FF2B5EF4-FFF2-40B4-BE49-F238E27FC236}">
                <a16:creationId xmlns:a16="http://schemas.microsoft.com/office/drawing/2014/main" id="{CFE762DA-4872-A0A8-D65F-E101DD9E11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45">
            <a:extLst>
              <a:ext uri="{FF2B5EF4-FFF2-40B4-BE49-F238E27FC236}">
                <a16:creationId xmlns:a16="http://schemas.microsoft.com/office/drawing/2014/main" id="{25FF5BA1-1D1C-64F9-CFFA-D5E663B1D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46">
            <a:extLst>
              <a:ext uri="{FF2B5EF4-FFF2-40B4-BE49-F238E27FC236}">
                <a16:creationId xmlns:a16="http://schemas.microsoft.com/office/drawing/2014/main" id="{C14AB8F6-562A-414A-B3EC-796E7E2640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01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48">
            <a:extLst>
              <a:ext uri="{FF2B5EF4-FFF2-40B4-BE49-F238E27FC236}">
                <a16:creationId xmlns:a16="http://schemas.microsoft.com/office/drawing/2014/main" id="{69DCDF4D-E75C-1823-205C-063638E43F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7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2">
            <a:extLst>
              <a:ext uri="{FF2B5EF4-FFF2-40B4-BE49-F238E27FC236}">
                <a16:creationId xmlns:a16="http://schemas.microsoft.com/office/drawing/2014/main" id="{C11D342B-AD0B-154E-185D-0F9F504E2D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468"/>
            <a:ext cx="12192000" cy="67643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7AE90D-1DD5-A467-A8E3-D547628F0862}"/>
              </a:ext>
            </a:extLst>
          </p:cNvPr>
          <p:cNvSpPr txBox="1"/>
          <p:nvPr/>
        </p:nvSpPr>
        <p:spPr>
          <a:xfrm>
            <a:off x="6096000" y="4091940"/>
            <a:ext cx="225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Annie Lamoureux</a:t>
            </a:r>
          </a:p>
        </p:txBody>
      </p:sp>
    </p:spTree>
    <p:extLst>
      <p:ext uri="{BB962C8B-B14F-4D97-AF65-F5344CB8AC3E}">
        <p14:creationId xmlns:p14="http://schemas.microsoft.com/office/powerpoint/2010/main" val="2356916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3">
            <a:extLst>
              <a:ext uri="{FF2B5EF4-FFF2-40B4-BE49-F238E27FC236}">
                <a16:creationId xmlns:a16="http://schemas.microsoft.com/office/drawing/2014/main" id="{1E122447-5BC9-80D3-0CE9-2608C5187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23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4">
            <a:extLst>
              <a:ext uri="{FF2B5EF4-FFF2-40B4-BE49-F238E27FC236}">
                <a16:creationId xmlns:a16="http://schemas.microsoft.com/office/drawing/2014/main" id="{2490A77C-983F-9BB4-A722-E99BEB0B3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24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28">
            <a:extLst>
              <a:ext uri="{FF2B5EF4-FFF2-40B4-BE49-F238E27FC236}">
                <a16:creationId xmlns:a16="http://schemas.microsoft.com/office/drawing/2014/main" id="{790706B4-DE5F-2BCC-EF25-E9B823786A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3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5">
            <a:extLst>
              <a:ext uri="{FF2B5EF4-FFF2-40B4-BE49-F238E27FC236}">
                <a16:creationId xmlns:a16="http://schemas.microsoft.com/office/drawing/2014/main" id="{2FD5CC9F-2E86-FC52-F73F-1574EBC82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0"/>
            <a:ext cx="115316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A3725A-A5A4-787A-721C-FFBED55B6ECA}"/>
              </a:ext>
            </a:extLst>
          </p:cNvPr>
          <p:cNvSpPr txBox="1"/>
          <p:nvPr/>
        </p:nvSpPr>
        <p:spPr>
          <a:xfrm>
            <a:off x="8069580" y="5783580"/>
            <a:ext cx="358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Château de </a:t>
            </a:r>
            <a:r>
              <a:rPr lang="fr-FR" sz="2400" dirty="0" err="1"/>
              <a:t>Barreneuve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9296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6">
            <a:extLst>
              <a:ext uri="{FF2B5EF4-FFF2-40B4-BE49-F238E27FC236}">
                <a16:creationId xmlns:a16="http://schemas.microsoft.com/office/drawing/2014/main" id="{D5BAB92A-258F-E13D-82D9-7D1BF1EBEE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8BBD11-3817-D878-1FCD-269422434EDC}"/>
              </a:ext>
            </a:extLst>
          </p:cNvPr>
          <p:cNvSpPr txBox="1"/>
          <p:nvPr/>
        </p:nvSpPr>
        <p:spPr>
          <a:xfrm>
            <a:off x="2438400" y="5909310"/>
            <a:ext cx="321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Château de </a:t>
            </a:r>
            <a:r>
              <a:rPr lang="fr-FR" sz="2400" dirty="0" err="1"/>
              <a:t>Barreneuve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64838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63">
            <a:extLst>
              <a:ext uri="{FF2B5EF4-FFF2-40B4-BE49-F238E27FC236}">
                <a16:creationId xmlns:a16="http://schemas.microsoft.com/office/drawing/2014/main" id="{B83538D1-CE80-02E1-63DA-B6D620A87D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639987-70C6-0DCC-4E89-BA5FF812E935}"/>
              </a:ext>
            </a:extLst>
          </p:cNvPr>
          <p:cNvSpPr txBox="1"/>
          <p:nvPr/>
        </p:nvSpPr>
        <p:spPr>
          <a:xfrm>
            <a:off x="8906828" y="5650349"/>
            <a:ext cx="2374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Château de </a:t>
            </a:r>
            <a:r>
              <a:rPr lang="fr-FR" sz="1800" dirty="0" err="1"/>
              <a:t>Barreneuve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539926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60">
            <a:extLst>
              <a:ext uri="{FF2B5EF4-FFF2-40B4-BE49-F238E27FC236}">
                <a16:creationId xmlns:a16="http://schemas.microsoft.com/office/drawing/2014/main" id="{DB26EDE1-A7F9-0D63-E242-0395D29A68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E834AE-B6B4-EBF2-E4E1-B345DD145A1E}"/>
              </a:ext>
            </a:extLst>
          </p:cNvPr>
          <p:cNvSpPr txBox="1"/>
          <p:nvPr/>
        </p:nvSpPr>
        <p:spPr>
          <a:xfrm>
            <a:off x="8072438" y="2747129"/>
            <a:ext cx="2477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Château de </a:t>
            </a:r>
            <a:r>
              <a:rPr lang="fr-FR" sz="2400" dirty="0" err="1"/>
              <a:t>Barreneuve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33897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7">
            <a:extLst>
              <a:ext uri="{FF2B5EF4-FFF2-40B4-BE49-F238E27FC236}">
                <a16:creationId xmlns:a16="http://schemas.microsoft.com/office/drawing/2014/main" id="{A0135B70-F635-830D-4E3F-5B1E68C8D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5E0E8C7-87FE-029D-0945-84D02ACC3BDB}"/>
              </a:ext>
            </a:extLst>
          </p:cNvPr>
          <p:cNvSpPr txBox="1"/>
          <p:nvPr/>
        </p:nvSpPr>
        <p:spPr>
          <a:xfrm>
            <a:off x="-285750" y="2388870"/>
            <a:ext cx="26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Château de </a:t>
            </a:r>
          </a:p>
          <a:p>
            <a:pPr algn="ctr"/>
            <a:r>
              <a:rPr lang="fr-FR" sz="2400" dirty="0"/>
              <a:t>la Tour</a:t>
            </a:r>
          </a:p>
        </p:txBody>
      </p:sp>
    </p:spTree>
    <p:extLst>
      <p:ext uri="{BB962C8B-B14F-4D97-AF65-F5344CB8AC3E}">
        <p14:creationId xmlns:p14="http://schemas.microsoft.com/office/powerpoint/2010/main" val="2023561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8">
            <a:extLst>
              <a:ext uri="{FF2B5EF4-FFF2-40B4-BE49-F238E27FC236}">
                <a16:creationId xmlns:a16="http://schemas.microsoft.com/office/drawing/2014/main" id="{18319318-418E-C8A5-6E22-00659B84C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301DB6-53EB-513A-75D9-3EB2E7AB6771}"/>
              </a:ext>
            </a:extLst>
          </p:cNvPr>
          <p:cNvSpPr txBox="1"/>
          <p:nvPr/>
        </p:nvSpPr>
        <p:spPr>
          <a:xfrm>
            <a:off x="6495098" y="4288840"/>
            <a:ext cx="61779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Château de </a:t>
            </a:r>
          </a:p>
          <a:p>
            <a:pPr algn="ctr"/>
            <a:r>
              <a:rPr lang="fr-FR" sz="2800" dirty="0"/>
              <a:t>la Tour</a:t>
            </a:r>
          </a:p>
        </p:txBody>
      </p:sp>
    </p:spTree>
    <p:extLst>
      <p:ext uri="{BB962C8B-B14F-4D97-AF65-F5344CB8AC3E}">
        <p14:creationId xmlns:p14="http://schemas.microsoft.com/office/powerpoint/2010/main" val="1773213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62">
            <a:extLst>
              <a:ext uri="{FF2B5EF4-FFF2-40B4-BE49-F238E27FC236}">
                <a16:creationId xmlns:a16="http://schemas.microsoft.com/office/drawing/2014/main" id="{C7412C0C-0415-D95D-E6BE-36F9C9856B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4E80CE-92BF-2524-0196-964758A76CE8}"/>
              </a:ext>
            </a:extLst>
          </p:cNvPr>
          <p:cNvSpPr txBox="1"/>
          <p:nvPr/>
        </p:nvSpPr>
        <p:spPr>
          <a:xfrm>
            <a:off x="0" y="4986070"/>
            <a:ext cx="1931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Château de </a:t>
            </a:r>
          </a:p>
          <a:p>
            <a:pPr algn="ctr"/>
            <a:r>
              <a:rPr lang="fr-FR" sz="1800" dirty="0"/>
              <a:t>la Tour</a:t>
            </a:r>
          </a:p>
        </p:txBody>
      </p:sp>
    </p:spTree>
    <p:extLst>
      <p:ext uri="{BB962C8B-B14F-4D97-AF65-F5344CB8AC3E}">
        <p14:creationId xmlns:p14="http://schemas.microsoft.com/office/powerpoint/2010/main" val="3396514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59">
            <a:extLst>
              <a:ext uri="{FF2B5EF4-FFF2-40B4-BE49-F238E27FC236}">
                <a16:creationId xmlns:a16="http://schemas.microsoft.com/office/drawing/2014/main" id="{FA7C0510-D510-71A3-64C5-F4D49D895D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8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65">
            <a:extLst>
              <a:ext uri="{FF2B5EF4-FFF2-40B4-BE49-F238E27FC236}">
                <a16:creationId xmlns:a16="http://schemas.microsoft.com/office/drawing/2014/main" id="{147C0C66-7311-D2CF-3901-BADE6F97D3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10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66">
            <a:extLst>
              <a:ext uri="{FF2B5EF4-FFF2-40B4-BE49-F238E27FC236}">
                <a16:creationId xmlns:a16="http://schemas.microsoft.com/office/drawing/2014/main" id="{F6BEC376-5B12-D142-EB40-E9BF544789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74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29">
            <a:extLst>
              <a:ext uri="{FF2B5EF4-FFF2-40B4-BE49-F238E27FC236}">
                <a16:creationId xmlns:a16="http://schemas.microsoft.com/office/drawing/2014/main" id="{3D633175-DD3D-B692-65C5-46922326E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713"/>
            <a:ext cx="12192000" cy="66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1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68">
            <a:extLst>
              <a:ext uri="{FF2B5EF4-FFF2-40B4-BE49-F238E27FC236}">
                <a16:creationId xmlns:a16="http://schemas.microsoft.com/office/drawing/2014/main" id="{1FB7E621-41A0-D20E-7075-644F62688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69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67">
            <a:extLst>
              <a:ext uri="{FF2B5EF4-FFF2-40B4-BE49-F238E27FC236}">
                <a16:creationId xmlns:a16="http://schemas.microsoft.com/office/drawing/2014/main" id="{8317D585-62C2-1BDE-8EF3-B8F8E50BE2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50"/>
            <a:ext cx="12192000" cy="67675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7781A09-398D-8C8E-FF42-A367E58FCA67}"/>
              </a:ext>
            </a:extLst>
          </p:cNvPr>
          <p:cNvSpPr txBox="1"/>
          <p:nvPr/>
        </p:nvSpPr>
        <p:spPr>
          <a:xfrm>
            <a:off x="194310" y="3428206"/>
            <a:ext cx="1474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Les Chézeaux</a:t>
            </a:r>
          </a:p>
        </p:txBody>
      </p:sp>
    </p:spTree>
    <p:extLst>
      <p:ext uri="{BB962C8B-B14F-4D97-AF65-F5344CB8AC3E}">
        <p14:creationId xmlns:p14="http://schemas.microsoft.com/office/powerpoint/2010/main" val="643261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0">
            <a:extLst>
              <a:ext uri="{FF2B5EF4-FFF2-40B4-BE49-F238E27FC236}">
                <a16:creationId xmlns:a16="http://schemas.microsoft.com/office/drawing/2014/main" id="{57E32ABD-80D2-6FCB-5680-4B3F2DD5AC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31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1">
            <a:extLst>
              <a:ext uri="{FF2B5EF4-FFF2-40B4-BE49-F238E27FC236}">
                <a16:creationId xmlns:a16="http://schemas.microsoft.com/office/drawing/2014/main" id="{BC6D4EC4-A542-8432-3E20-0048DB1A7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4DF685-A50A-3E86-5C2E-59E2C6F6D685}"/>
              </a:ext>
            </a:extLst>
          </p:cNvPr>
          <p:cNvSpPr txBox="1"/>
          <p:nvPr/>
        </p:nvSpPr>
        <p:spPr>
          <a:xfrm>
            <a:off x="251460" y="5875020"/>
            <a:ext cx="1954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Terrières</a:t>
            </a:r>
          </a:p>
        </p:txBody>
      </p:sp>
    </p:spTree>
    <p:extLst>
      <p:ext uri="{BB962C8B-B14F-4D97-AF65-F5344CB8AC3E}">
        <p14:creationId xmlns:p14="http://schemas.microsoft.com/office/powerpoint/2010/main" val="2094084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2">
            <a:extLst>
              <a:ext uri="{FF2B5EF4-FFF2-40B4-BE49-F238E27FC236}">
                <a16:creationId xmlns:a16="http://schemas.microsoft.com/office/drawing/2014/main" id="{A209E62D-14F9-2A47-9C7F-E86C2C598C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3">
            <a:extLst>
              <a:ext uri="{FF2B5EF4-FFF2-40B4-BE49-F238E27FC236}">
                <a16:creationId xmlns:a16="http://schemas.microsoft.com/office/drawing/2014/main" id="{DA895B79-BC61-85A8-F2EB-1F4FD8F38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76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6">
            <a:extLst>
              <a:ext uri="{FF2B5EF4-FFF2-40B4-BE49-F238E27FC236}">
                <a16:creationId xmlns:a16="http://schemas.microsoft.com/office/drawing/2014/main" id="{8DED0B48-7BDB-CC48-4D13-E37690530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4">
            <a:extLst>
              <a:ext uri="{FF2B5EF4-FFF2-40B4-BE49-F238E27FC236}">
                <a16:creationId xmlns:a16="http://schemas.microsoft.com/office/drawing/2014/main" id="{42A1DF26-ADEB-87DF-2544-B6A84289B9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6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5">
            <a:extLst>
              <a:ext uri="{FF2B5EF4-FFF2-40B4-BE49-F238E27FC236}">
                <a16:creationId xmlns:a16="http://schemas.microsoft.com/office/drawing/2014/main" id="{ECAB6EFD-D42E-2A01-137A-E741B8F201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722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77">
            <a:extLst>
              <a:ext uri="{FF2B5EF4-FFF2-40B4-BE49-F238E27FC236}">
                <a16:creationId xmlns:a16="http://schemas.microsoft.com/office/drawing/2014/main" id="{0AEBA822-4F85-9681-C8BD-F4C3AC56D0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30">
            <a:extLst>
              <a:ext uri="{FF2B5EF4-FFF2-40B4-BE49-F238E27FC236}">
                <a16:creationId xmlns:a16="http://schemas.microsoft.com/office/drawing/2014/main" id="{081F1399-23B7-9417-DE9B-7D1D862061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58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31">
            <a:extLst>
              <a:ext uri="{FF2B5EF4-FFF2-40B4-BE49-F238E27FC236}">
                <a16:creationId xmlns:a16="http://schemas.microsoft.com/office/drawing/2014/main" id="{60AB330D-AB84-52D8-2463-64FC16C31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4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32">
            <a:extLst>
              <a:ext uri="{FF2B5EF4-FFF2-40B4-BE49-F238E27FC236}">
                <a16:creationId xmlns:a16="http://schemas.microsoft.com/office/drawing/2014/main" id="{5AF47D4E-6A22-4369-22B2-6E90A262E4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8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33">
            <a:extLst>
              <a:ext uri="{FF2B5EF4-FFF2-40B4-BE49-F238E27FC236}">
                <a16:creationId xmlns:a16="http://schemas.microsoft.com/office/drawing/2014/main" id="{C5139AE4-C363-A0A6-1FBE-5B0D0A8413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4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D0F2BA-AC55-E440-FDB8-2E1D4B9E7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076"/>
            <a:ext cx="12192000" cy="62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4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E8135">
            <a:extLst>
              <a:ext uri="{FF2B5EF4-FFF2-40B4-BE49-F238E27FC236}">
                <a16:creationId xmlns:a16="http://schemas.microsoft.com/office/drawing/2014/main" id="{8F0B17B2-7366-5245-7A70-8624D70CEA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11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41</Words>
  <Application>Microsoft Office PowerPoint</Application>
  <PresentationFormat>Grand écran</PresentationFormat>
  <Paragraphs>17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Thème Office</vt:lpstr>
      <vt:lpstr>Rivarennes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Alain Gautier</dc:creator>
  <cp:lastModifiedBy>Alain Gautier</cp:lastModifiedBy>
  <cp:revision>1</cp:revision>
  <dcterms:created xsi:type="dcterms:W3CDTF">2024-11-26T10:19:58Z</dcterms:created>
  <dcterms:modified xsi:type="dcterms:W3CDTF">2024-11-26T11:10:38Z</dcterms:modified>
</cp:coreProperties>
</file>